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4" r:id="rId8"/>
    <p:sldId id="287"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5143500" type="screen16x9"/>
  <p:notesSz cx="6858000" cy="9144000"/>
  <p:defaultTextStyle>
    <a:defPPr>
      <a:defRPr lang="en-US"/>
    </a:defPPr>
    <a:lvl1pPr algn="l" defTabSz="685800" rtl="0" fontAlgn="base">
      <a:spcBef>
        <a:spcPct val="0"/>
      </a:spcBef>
      <a:spcAft>
        <a:spcPct val="0"/>
      </a:spcAft>
      <a:defRPr sz="1300" kern="1200">
        <a:solidFill>
          <a:schemeClr val="tx1"/>
        </a:solidFill>
        <a:latin typeface="Calibri" pitchFamily="34" charset="0"/>
        <a:ea typeface="+mn-ea"/>
        <a:cs typeface="Arial" pitchFamily="34" charset="0"/>
      </a:defRPr>
    </a:lvl1pPr>
    <a:lvl2pPr marL="342900" indent="114300" algn="l" defTabSz="685800" rtl="0" fontAlgn="base">
      <a:spcBef>
        <a:spcPct val="0"/>
      </a:spcBef>
      <a:spcAft>
        <a:spcPct val="0"/>
      </a:spcAft>
      <a:defRPr sz="1300" kern="1200">
        <a:solidFill>
          <a:schemeClr val="tx1"/>
        </a:solidFill>
        <a:latin typeface="Calibri" pitchFamily="34" charset="0"/>
        <a:ea typeface="+mn-ea"/>
        <a:cs typeface="Arial" pitchFamily="34" charset="0"/>
      </a:defRPr>
    </a:lvl2pPr>
    <a:lvl3pPr marL="685800" indent="228600" algn="l" defTabSz="685800" rtl="0" fontAlgn="base">
      <a:spcBef>
        <a:spcPct val="0"/>
      </a:spcBef>
      <a:spcAft>
        <a:spcPct val="0"/>
      </a:spcAft>
      <a:defRPr sz="1300" kern="1200">
        <a:solidFill>
          <a:schemeClr val="tx1"/>
        </a:solidFill>
        <a:latin typeface="Calibri" pitchFamily="34" charset="0"/>
        <a:ea typeface="+mn-ea"/>
        <a:cs typeface="Arial" pitchFamily="34" charset="0"/>
      </a:defRPr>
    </a:lvl3pPr>
    <a:lvl4pPr marL="1028700" indent="342900" algn="l" defTabSz="685800" rtl="0" fontAlgn="base">
      <a:spcBef>
        <a:spcPct val="0"/>
      </a:spcBef>
      <a:spcAft>
        <a:spcPct val="0"/>
      </a:spcAft>
      <a:defRPr sz="1300" kern="1200">
        <a:solidFill>
          <a:schemeClr val="tx1"/>
        </a:solidFill>
        <a:latin typeface="Calibri" pitchFamily="34" charset="0"/>
        <a:ea typeface="+mn-ea"/>
        <a:cs typeface="Arial" pitchFamily="34" charset="0"/>
      </a:defRPr>
    </a:lvl4pPr>
    <a:lvl5pPr marL="1371600" indent="457200" algn="l" defTabSz="685800" rtl="0" fontAlgn="base">
      <a:spcBef>
        <a:spcPct val="0"/>
      </a:spcBef>
      <a:spcAft>
        <a:spcPct val="0"/>
      </a:spcAft>
      <a:defRPr sz="1300" kern="1200">
        <a:solidFill>
          <a:schemeClr val="tx1"/>
        </a:solidFill>
        <a:latin typeface="Calibri" pitchFamily="34" charset="0"/>
        <a:ea typeface="+mn-ea"/>
        <a:cs typeface="Arial" pitchFamily="34" charset="0"/>
      </a:defRPr>
    </a:lvl5pPr>
    <a:lvl6pPr marL="2286000" algn="l" defTabSz="914400" rtl="0" eaLnBrk="1" latinLnBrk="0" hangingPunct="1">
      <a:defRPr sz="1300" kern="1200">
        <a:solidFill>
          <a:schemeClr val="tx1"/>
        </a:solidFill>
        <a:latin typeface="Calibri" pitchFamily="34" charset="0"/>
        <a:ea typeface="+mn-ea"/>
        <a:cs typeface="Arial" pitchFamily="34" charset="0"/>
      </a:defRPr>
    </a:lvl6pPr>
    <a:lvl7pPr marL="2743200" algn="l" defTabSz="914400" rtl="0" eaLnBrk="1" latinLnBrk="0" hangingPunct="1">
      <a:defRPr sz="1300" kern="1200">
        <a:solidFill>
          <a:schemeClr val="tx1"/>
        </a:solidFill>
        <a:latin typeface="Calibri" pitchFamily="34" charset="0"/>
        <a:ea typeface="+mn-ea"/>
        <a:cs typeface="Arial" pitchFamily="34" charset="0"/>
      </a:defRPr>
    </a:lvl7pPr>
    <a:lvl8pPr marL="3200400" algn="l" defTabSz="914400" rtl="0" eaLnBrk="1" latinLnBrk="0" hangingPunct="1">
      <a:defRPr sz="1300" kern="1200">
        <a:solidFill>
          <a:schemeClr val="tx1"/>
        </a:solidFill>
        <a:latin typeface="Calibri" pitchFamily="34" charset="0"/>
        <a:ea typeface="+mn-ea"/>
        <a:cs typeface="Arial" pitchFamily="34" charset="0"/>
      </a:defRPr>
    </a:lvl8pPr>
    <a:lvl9pPr marL="3657600" algn="l" defTabSz="914400" rtl="0" eaLnBrk="1" latinLnBrk="0" hangingPunct="1">
      <a:defRPr sz="1300"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56" y="-4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extLst>
          </p:cNvPr>
          <p:cNvSpPr>
            <a:spLocks noGrp="1"/>
          </p:cNvSpPr>
          <p:nvPr>
            <p:ph type="dt" sz="half" idx="10"/>
          </p:nvPr>
        </p:nvSpPr>
        <p:spPr/>
        <p:txBody>
          <a:bodyPr/>
          <a:lstStyle>
            <a:lvl1pPr>
              <a:defRPr/>
            </a:lvl1pPr>
          </a:lstStyle>
          <a:p>
            <a:pPr>
              <a:defRPr/>
            </a:pPr>
            <a:fld id="{3BE6E804-EF2A-4CF6-BC00-AF841F7899A7}" type="datetimeFigureOut">
              <a:rPr lang="en-US"/>
              <a:pPr>
                <a:defRPr/>
              </a:pPr>
              <a:t>1/8/2022</a:t>
            </a:fld>
            <a:endParaRPr lang="en-US"/>
          </a:p>
        </p:txBody>
      </p:sp>
      <p:sp>
        <p:nvSpPr>
          <p:cNvPr id="4"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extLst>
          </p:cNvPr>
          <p:cNvSpPr>
            <a:spLocks noGrp="1"/>
          </p:cNvSpPr>
          <p:nvPr>
            <p:ph type="sldNum" sz="quarter" idx="12"/>
          </p:nvPr>
        </p:nvSpPr>
        <p:spPr/>
        <p:txBody>
          <a:bodyPr/>
          <a:lstStyle>
            <a:lvl1pPr>
              <a:defRPr/>
            </a:lvl1pPr>
          </a:lstStyle>
          <a:p>
            <a:pPr>
              <a:defRPr/>
            </a:pPr>
            <a:fld id="{9B1407BF-EAB5-43F2-B868-E0F6BB4D0A2D}" type="slidenum">
              <a:rPr lang="en-US"/>
              <a:pPr>
                <a:defRPr/>
              </a:pPr>
              <a:t>‹#›</a:t>
            </a:fld>
            <a:endParaRPr lang="en-US"/>
          </a:p>
        </p:txBody>
      </p:sp>
    </p:spTree>
    <p:extLst>
      <p:ext uri="{BB962C8B-B14F-4D97-AF65-F5344CB8AC3E}">
        <p14:creationId xmlns:p14="http://schemas.microsoft.com/office/powerpoint/2010/main" val="314167556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a:ext uri="{FF2B5EF4-FFF2-40B4-BE49-F238E27FC236}"/>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1C83ABCE-4615-4F70-8525-89BDFD22A9B1}" type="datetimeFigureOut">
              <a:rPr lang="en-US"/>
              <a:pPr>
                <a:defRPr/>
              </a:pPr>
              <a:t>1/8/2022</a:t>
            </a:fld>
            <a:endParaRPr lang="en-US"/>
          </a:p>
        </p:txBody>
      </p:sp>
      <p:sp>
        <p:nvSpPr>
          <p:cNvPr id="5" name="Footer Placeholder 4">
            <a:extLst>
              <a:ext uri="{FF2B5EF4-FFF2-40B4-BE49-F238E27FC236}"/>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2EB3DC5D-4C3F-4183-B384-36BC0156E5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sz="28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1" hidden="1"/>
          <p:cNvSpPr>
            <a:spLocks noGrp="1"/>
          </p:cNvSpPr>
          <p:nvPr>
            <p:ph type="title"/>
          </p:nvPr>
        </p:nvSpPr>
        <p:spPr/>
        <p:txBody>
          <a:bodyPr/>
          <a:lstStyle/>
          <a:p>
            <a:pPr eaLnBrk="1" hangingPunct="1"/>
            <a:r>
              <a:rPr lang="vi-VN" sz="6000" u="sng" smtClean="0">
                <a:solidFill>
                  <a:srgbClr val="002060"/>
                </a:solidFill>
                <a:latin typeface="#9Slide03 IcielPanton Black"/>
              </a:rPr>
              <a:t>Bài 14</a:t>
            </a:r>
            <a:r>
              <a:rPr lang="vi-VN" sz="6000" smtClean="0">
                <a:solidFill>
                  <a:srgbClr val="002060"/>
                </a:solidFill>
                <a:latin typeface="#9Slide03 IcielPanton Black"/>
              </a:rPr>
              <a:t/>
            </a:r>
            <a:br>
              <a:rPr lang="vi-VN" sz="6000" smtClean="0">
                <a:solidFill>
                  <a:srgbClr val="002060"/>
                </a:solidFill>
                <a:latin typeface="#9Slide03 IcielPanton Black"/>
              </a:rPr>
            </a:br>
            <a:r>
              <a:rPr lang="vi-VN" sz="6000" smtClean="0">
                <a:solidFill>
                  <a:srgbClr val="002060"/>
                </a:solidFill>
                <a:latin typeface="#9Slide03 IcielPanton Black"/>
              </a:rPr>
              <a:t>MỘT SỐ LƯƠNG THỰC THỰC PHẨM</a:t>
            </a:r>
          </a:p>
        </p:txBody>
      </p:sp>
      <p:pic>
        <p:nvPicPr>
          <p:cNvPr id="20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hidden="1"/>
          <p:cNvSpPr>
            <a:spLocks noGrp="1"/>
          </p:cNvSpPr>
          <p:nvPr>
            <p:ph type="title"/>
          </p:nvPr>
        </p:nvSpPr>
        <p:spPr/>
        <p:txBody>
          <a:bodyPr/>
          <a:lstStyle/>
          <a:p>
            <a:pPr eaLnBrk="1" hangingPunct="1"/>
            <a:endParaRPr lang="vi-VN" smtClean="0">
              <a:latin typeface="Calibri Light" pitchFamily="34" charset="0"/>
            </a:endParaRP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1" hidden="1"/>
          <p:cNvSpPr>
            <a:spLocks noGrp="1"/>
          </p:cNvSpPr>
          <p:nvPr>
            <p:ph type="title"/>
          </p:nvPr>
        </p:nvSpPr>
        <p:spPr/>
        <p:txBody>
          <a:bodyPr/>
          <a:lstStyle/>
          <a:p>
            <a:pPr eaLnBrk="1" hangingPunct="1"/>
            <a:endParaRPr lang="vi-VN" smtClean="0">
              <a:latin typeface="Calibri Light" pitchFamily="34" charset="0"/>
            </a:endParaRPr>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1" hidden="1"/>
          <p:cNvSpPr>
            <a:spLocks noGrp="1"/>
          </p:cNvSpPr>
          <p:nvPr>
            <p:ph type="title"/>
          </p:nvPr>
        </p:nvSpPr>
        <p:spPr/>
        <p:txBody>
          <a:bodyPr/>
          <a:lstStyle/>
          <a:p>
            <a:pPr eaLnBrk="1" hangingPunct="1"/>
            <a:endParaRPr lang="vi-VN" smtClean="0">
              <a:latin typeface="Calibri Light" pitchFamily="34" charset="0"/>
            </a:endParaRPr>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1" hidden="1"/>
          <p:cNvSpPr>
            <a:spLocks noGrp="1"/>
          </p:cNvSpPr>
          <p:nvPr>
            <p:ph type="title"/>
          </p:nvPr>
        </p:nvSpPr>
        <p:spPr/>
        <p:txBody>
          <a:bodyPr/>
          <a:lstStyle/>
          <a:p>
            <a:pPr eaLnBrk="1" hangingPunct="1"/>
            <a:endParaRPr lang="vi-VN" smtClean="0">
              <a:latin typeface="Calibri Light" pitchFamily="34" charset="0"/>
            </a:endParaRPr>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hidden="1"/>
          <p:cNvSpPr>
            <a:spLocks noGrp="1"/>
          </p:cNvSpPr>
          <p:nvPr>
            <p:ph type="title"/>
          </p:nvPr>
        </p:nvSpPr>
        <p:spPr/>
        <p:txBody>
          <a:bodyPr/>
          <a:lstStyle/>
          <a:p>
            <a:pPr eaLnBrk="1" hangingPunct="1"/>
            <a:r>
              <a:rPr lang="en-US" sz="4000" smtClean="0">
                <a:solidFill>
                  <a:srgbClr val="002060"/>
                </a:solidFill>
                <a:latin typeface="#9Slide03 IcielPanton Black"/>
              </a:rPr>
              <a:t>Nguyên nhân </a:t>
            </a:r>
            <a:br>
              <a:rPr lang="en-US" sz="4000" smtClean="0">
                <a:solidFill>
                  <a:srgbClr val="002060"/>
                </a:solidFill>
                <a:latin typeface="#9Slide03 IcielPanton Black"/>
              </a:rPr>
            </a:br>
            <a:r>
              <a:rPr lang="en-US" sz="4000" smtClean="0">
                <a:solidFill>
                  <a:srgbClr val="002060"/>
                </a:solidFill>
                <a:latin typeface="#9Slide03 IcielPanton Black"/>
              </a:rPr>
              <a:t>gây ra ngộ độc thực phẩm</a:t>
            </a: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1" hidden="1"/>
          <p:cNvSpPr>
            <a:spLocks noGrp="1"/>
          </p:cNvSpPr>
          <p:nvPr>
            <p:ph type="title"/>
          </p:nvPr>
        </p:nvSpPr>
        <p:spPr/>
        <p:txBody>
          <a:bodyPr/>
          <a:lstStyle/>
          <a:p>
            <a:pPr eaLnBrk="1" hangingPunct="1"/>
            <a:endParaRPr lang="vi-VN" smtClean="0">
              <a:latin typeface="Calibri Light" pitchFamily="34" charset="0"/>
            </a:endParaRP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1" hidden="1"/>
          <p:cNvSpPr>
            <a:spLocks noGrp="1"/>
          </p:cNvSpPr>
          <p:nvPr>
            <p:ph type="title"/>
          </p:nvPr>
        </p:nvSpPr>
        <p:spPr/>
        <p:txBody>
          <a:bodyPr/>
          <a:lstStyle/>
          <a:p>
            <a:pPr eaLnBrk="1" hangingPunct="1"/>
            <a:r>
              <a:rPr lang="en-US" sz="4000" smtClean="0">
                <a:solidFill>
                  <a:srgbClr val="002060"/>
                </a:solidFill>
                <a:latin typeface="#9Slide03 IcielPanton Black"/>
              </a:rPr>
              <a:t>Cách bảo quản, chế biến và </a:t>
            </a:r>
            <a:br>
              <a:rPr lang="en-US" sz="4000" smtClean="0">
                <a:solidFill>
                  <a:srgbClr val="002060"/>
                </a:solidFill>
                <a:latin typeface="#9Slide03 IcielPanton Black"/>
              </a:rPr>
            </a:br>
            <a:r>
              <a:rPr lang="en-US" sz="4000" smtClean="0">
                <a:solidFill>
                  <a:srgbClr val="002060"/>
                </a:solidFill>
                <a:latin typeface="#9Slide03 IcielPanton Black"/>
              </a:rPr>
              <a:t>sử dụng một số thực phẩm </a:t>
            </a: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1" hidden="1"/>
          <p:cNvSpPr>
            <a:spLocks noGrp="1"/>
          </p:cNvSpPr>
          <p:nvPr>
            <p:ph type="title"/>
          </p:nvPr>
        </p:nvSpPr>
        <p:spPr/>
        <p:txBody>
          <a:bodyPr/>
          <a:lstStyle/>
          <a:p>
            <a:pPr eaLnBrk="1" hangingPunct="1"/>
            <a:endParaRPr lang="vi-VN" smtClean="0">
              <a:latin typeface="Calibri Light" pitchFamily="34" charset="0"/>
            </a:endParaRP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itle 1" hidden="1"/>
          <p:cNvSpPr>
            <a:spLocks noGrp="1"/>
          </p:cNvSpPr>
          <p:nvPr>
            <p:ph type="title"/>
          </p:nvPr>
        </p:nvSpPr>
        <p:spPr/>
        <p:txBody>
          <a:bodyPr/>
          <a:lstStyle/>
          <a:p>
            <a:pPr eaLnBrk="1" hangingPunct="1"/>
            <a:endParaRPr lang="vi-VN" smtClean="0">
              <a:latin typeface="Calibri Light" pitchFamily="34" charset="0"/>
            </a:endParaRP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1" hidden="1"/>
          <p:cNvSpPr>
            <a:spLocks noGrp="1"/>
          </p:cNvSpPr>
          <p:nvPr>
            <p:ph type="title"/>
          </p:nvPr>
        </p:nvSpPr>
        <p:spPr/>
        <p:txBody>
          <a:bodyPr/>
          <a:lstStyle/>
          <a:p>
            <a:pPr eaLnBrk="1" hangingPunct="1"/>
            <a:endParaRPr lang="vi-VN" smtClean="0">
              <a:latin typeface="Calibri Light" pitchFamily="34" charset="0"/>
            </a:endParaRP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628650" y="1370013"/>
          <a:ext cx="1981200" cy="2040884"/>
        </p:xfrm>
        <a:graphic>
          <a:graphicData uri="http://schemas.openxmlformats.org/drawingml/2006/table">
            <a:tbl>
              <a:tblPr firstRow="1" bandRow="1">
                <a:tableStyleId>{5940675A-B579-460E-94D1-54222C63F5DA}</a:tableStyleId>
              </a:tblPr>
              <a:tblGrid>
                <a:gridCol w="1981200"/>
              </a:tblGrid>
              <a:tr h="638804">
                <a:tc>
                  <a:txBody>
                    <a:bodyPr/>
                    <a:lstStyle/>
                    <a:p>
                      <a:r>
                        <a:rPr lang="en-US" sz="2000" dirty="0" err="1" smtClean="0">
                          <a:latin typeface="Times New Roman" pitchFamily="18" charset="0"/>
                          <a:cs typeface="Times New Roman" pitchFamily="18" charset="0"/>
                        </a:rPr>
                        <a:t>Đồng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nhất</a:t>
                      </a:r>
                      <a:endParaRPr lang="vi-VN" sz="2000" dirty="0">
                        <a:latin typeface="Times New Roman" pitchFamily="18" charset="0"/>
                        <a:cs typeface="Times New Roman" pitchFamily="18" charset="0"/>
                      </a:endParaRPr>
                    </a:p>
                  </a:txBody>
                  <a:tcPr/>
                </a:tc>
              </a:tr>
              <a:tr h="6388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latin typeface="Times New Roman" pitchFamily="18" charset="0"/>
                          <a:cs typeface="Times New Roman" pitchFamily="18" charset="0"/>
                        </a:rPr>
                        <a:t>Đồng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nhất</a:t>
                      </a:r>
                      <a:endParaRPr lang="vi-VN" sz="2000" dirty="0" smtClean="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a:txBody>
                  <a:tcPr/>
                </a:tc>
              </a:tr>
              <a:tr h="6388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latin typeface="Times New Roman" pitchFamily="18" charset="0"/>
                          <a:cs typeface="Times New Roman" pitchFamily="18" charset="0"/>
                        </a:rPr>
                        <a:t>Không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a:t>
                      </a:r>
                      <a:r>
                        <a:rPr lang="en-US" sz="2000" dirty="0" err="1" smtClean="0">
                          <a:latin typeface="Times New Roman" pitchFamily="18" charset="0"/>
                          <a:cs typeface="Times New Roman" pitchFamily="18" charset="0"/>
                        </a:rPr>
                        <a:t>ồng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nhất</a:t>
                      </a:r>
                      <a:endParaRPr lang="vi-VN" sz="2000" dirty="0" smtClean="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a:txBody>
                  <a:tcPr/>
                </a:tc>
              </a:tr>
            </a:tbl>
          </a:graphicData>
        </a:graphic>
      </p:graphicFrame>
      <p:pic>
        <p:nvPicPr>
          <p:cNvPr id="5" name="Picture 2" descr="C:\Users\Administrator\Desktop\HÌNH NỀN\hinh-nen-de-thuong-cho-powerpoint-dep-nhat_0232168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0131" y="598209"/>
            <a:ext cx="8489732" cy="258532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CÁC EM NHỚ HỌC BÀI</a:t>
            </a:r>
          </a:p>
          <a:p>
            <a:pPr algn="ctr"/>
            <a:r>
              <a:rPr lang="en-US" sz="5400" b="1" dirty="0" smtClean="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VÀ LÀM BÀI TẬP ĐẦY ĐỦ NHÉ!!!!</a:t>
            </a:r>
            <a:endParaRPr lang="vi-VN" sz="5400"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1" hidden="1"/>
          <p:cNvSpPr>
            <a:spLocks noGrp="1"/>
          </p:cNvSpPr>
          <p:nvPr>
            <p:ph type="title"/>
          </p:nvPr>
        </p:nvSpPr>
        <p:spPr/>
        <p:txBody>
          <a:bodyPr/>
          <a:lstStyle/>
          <a:p>
            <a:pPr eaLnBrk="1" hangingPunct="1"/>
            <a:endParaRPr lang="vi-VN" smtClean="0">
              <a:latin typeface="Calibri Light" pitchFamily="34" charset="0"/>
            </a:endParaRPr>
          </a:p>
        </p:txBody>
      </p:sp>
      <p:pic>
        <p:nvPicPr>
          <p:cNvPr id="30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1" hidden="1"/>
          <p:cNvSpPr>
            <a:spLocks noGrp="1"/>
          </p:cNvSpPr>
          <p:nvPr>
            <p:ph type="title"/>
          </p:nvPr>
        </p:nvSpPr>
        <p:spPr/>
        <p:txBody>
          <a:bodyPr/>
          <a:lstStyle/>
          <a:p>
            <a:pPr eaLnBrk="1" hangingPunct="1"/>
            <a:endParaRPr lang="vi-VN" smtClean="0">
              <a:latin typeface="Calibri Light" pitchFamily="34" charset="0"/>
            </a:endParaRPr>
          </a:p>
        </p:txBody>
      </p:sp>
      <p:pic>
        <p:nvPicPr>
          <p:cNvPr id="40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1" hidden="1"/>
          <p:cNvSpPr>
            <a:spLocks noGrp="1"/>
          </p:cNvSpPr>
          <p:nvPr>
            <p:ph type="title"/>
          </p:nvPr>
        </p:nvSpPr>
        <p:spPr/>
        <p:txBody>
          <a:bodyPr/>
          <a:lstStyle/>
          <a:p>
            <a:pPr eaLnBrk="1" hangingPunct="1"/>
            <a:endParaRPr lang="vi-VN" smtClean="0">
              <a:latin typeface="Calibri Light" pitchFamily="34" charset="0"/>
            </a:endParaRPr>
          </a:p>
        </p:txBody>
      </p:sp>
      <p:pic>
        <p:nvPicPr>
          <p:cNvPr id="51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1" hidden="1"/>
          <p:cNvSpPr>
            <a:spLocks noGrp="1"/>
          </p:cNvSpPr>
          <p:nvPr>
            <p:ph type="title"/>
          </p:nvPr>
        </p:nvSpPr>
        <p:spPr/>
        <p:txBody>
          <a:bodyPr/>
          <a:lstStyle/>
          <a:p>
            <a:pPr eaLnBrk="1" hangingPunct="1"/>
            <a:endParaRPr lang="vi-VN" smtClean="0">
              <a:latin typeface="Calibri Light" pitchFamily="34" charset="0"/>
            </a:endParaRPr>
          </a:p>
        </p:txBody>
      </p:sp>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hidden="1"/>
          <p:cNvSpPr>
            <a:spLocks noGrp="1"/>
          </p:cNvSpPr>
          <p:nvPr>
            <p:ph type="title"/>
          </p:nvPr>
        </p:nvSpPr>
        <p:spPr/>
        <p:txBody>
          <a:bodyPr/>
          <a:lstStyle/>
          <a:p>
            <a:pPr eaLnBrk="1" hangingPunct="1"/>
            <a:endParaRPr lang="vi-VN" smtClean="0">
              <a:latin typeface="Calibri Light" pitchFamily="34" charset="0"/>
            </a:endParaRPr>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1" hidden="1"/>
          <p:cNvSpPr>
            <a:spLocks noGrp="1"/>
          </p:cNvSpPr>
          <p:nvPr>
            <p:ph type="title"/>
          </p:nvPr>
        </p:nvSpPr>
        <p:spPr/>
        <p:txBody>
          <a:bodyPr/>
          <a:lstStyle/>
          <a:p>
            <a:pPr eaLnBrk="1" hangingPunct="1"/>
            <a:endParaRPr lang="vi-VN" smtClean="0">
              <a:latin typeface="Calibri Light" pitchFamily="34" charset="0"/>
            </a:endParaRP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819150"/>
            <a:ext cx="7886700" cy="2971800"/>
          </a:xfrm>
        </p:spPr>
        <p:style>
          <a:lnRef idx="0">
            <a:scrgbClr r="0" g="0" b="0"/>
          </a:lnRef>
          <a:fillRef idx="1001">
            <a:schemeClr val="lt2"/>
          </a:fillRef>
          <a:effectRef idx="0">
            <a:scrgbClr r="0" g="0" b="0"/>
          </a:effectRef>
          <a:fontRef idx="major"/>
        </p:style>
        <p:txBody>
          <a:bodyPr/>
          <a:lstStyle/>
          <a:p>
            <a:pPr>
              <a:lnSpc>
                <a:spcPct val="100000"/>
              </a:lnSpc>
            </a:pPr>
            <a:r>
              <a:rPr lang="en-US" sz="3600" dirty="0" err="1" smtClean="0">
                <a:latin typeface="Times New Roman" pitchFamily="18" charset="0"/>
                <a:cs typeface="Times New Roman" pitchFamily="18" charset="0"/>
              </a:rPr>
              <a:t>Dựa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tính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ứng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dụng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nhau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mỗi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loại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lương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thực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người</a:t>
            </a:r>
            <a:r>
              <a:rPr lang="en-US" sz="3600" dirty="0" smtClean="0">
                <a:latin typeface="Times New Roman" pitchFamily="18" charset="0"/>
                <a:cs typeface="Times New Roman" pitchFamily="18" charset="0"/>
              </a:rPr>
              <a:t> ta </a:t>
            </a:r>
            <a:r>
              <a:rPr lang="en-US" sz="3600" dirty="0" err="1" smtClean="0">
                <a:latin typeface="Times New Roman" pitchFamily="18" charset="0"/>
                <a:cs typeface="Times New Roman" pitchFamily="18" charset="0"/>
              </a:rPr>
              <a:t>chế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nhiều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phẩm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ẩm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thực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trị</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dưỡng</a:t>
            </a:r>
            <a:r>
              <a:rPr lang="en-US" sz="3600" dirty="0" smtClean="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3664405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1" hidden="1"/>
          <p:cNvSpPr>
            <a:spLocks noGrp="1"/>
          </p:cNvSpPr>
          <p:nvPr>
            <p:ph type="title"/>
          </p:nvPr>
        </p:nvSpPr>
        <p:spPr/>
        <p:txBody>
          <a:bodyPr/>
          <a:lstStyle/>
          <a:p>
            <a:pPr eaLnBrk="1" hangingPunct="1"/>
            <a:endParaRPr lang="vi-VN" smtClean="0">
              <a:latin typeface="Calibri Light" pitchFamily="34" charset="0"/>
            </a:endParaRPr>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63</Words>
  <Application>Microsoft Office PowerPoint</Application>
  <PresentationFormat>On-screen Show (16:9)</PresentationFormat>
  <Paragraphs>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Bài 14 MỘT SỐ LƯƠNG THỰC THỰC PHẨM</vt:lpstr>
      <vt:lpstr>PowerPoint Presentation</vt:lpstr>
      <vt:lpstr>PowerPoint Presentation</vt:lpstr>
      <vt:lpstr>PowerPoint Presentation</vt:lpstr>
      <vt:lpstr>PowerPoint Presentation</vt:lpstr>
      <vt:lpstr>PowerPoint Presentation</vt:lpstr>
      <vt:lpstr>PowerPoint Presentation</vt:lpstr>
      <vt:lpstr>Dựa vào các tính chất và ứng dụng khác nhau của mỗi loại lương thực mà người ta chế biến thành nhiều sản phẩm ẩm thực có giá trị dinh dưỡng.</vt:lpstr>
      <vt:lpstr>PowerPoint Presentation</vt:lpstr>
      <vt:lpstr>PowerPoint Presentation</vt:lpstr>
      <vt:lpstr>PowerPoint Presentation</vt:lpstr>
      <vt:lpstr>PowerPoint Presentation</vt:lpstr>
      <vt:lpstr>PowerPoint Presentation</vt:lpstr>
      <vt:lpstr>Nguyên nhân  gây ra ngộ độc thực phẩm</vt:lpstr>
      <vt:lpstr>PowerPoint Presentation</vt:lpstr>
      <vt:lpstr>Cách bảo quản, chế biến và  sử dụng một số thực phẩm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14 MỘT SỐ LƯƠNG THỰC THỰC PHẨM</dc:title>
  <dc:creator>Ky Anh</dc:creator>
  <cp:lastModifiedBy>maihoang0411@gmail.com</cp:lastModifiedBy>
  <cp:revision>5</cp:revision>
  <dcterms:created xsi:type="dcterms:W3CDTF">2021-08-19T15:35:57Z</dcterms:created>
  <dcterms:modified xsi:type="dcterms:W3CDTF">2022-01-08T08:29:30Z</dcterms:modified>
</cp:coreProperties>
</file>